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4" d="100"/>
          <a:sy n="74" d="100"/>
        </p:scale>
        <p:origin x="161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6813" y="4470403"/>
            <a:ext cx="4950338" cy="4022722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6813" y="8493121"/>
            <a:ext cx="4950338" cy="2002281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B428F-8E99-49F7-BDB9-F0065DD3BE04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8"/>
          <p:cNvSpPr/>
          <p:nvPr/>
        </p:nvSpPr>
        <p:spPr bwMode="auto">
          <a:xfrm>
            <a:off x="-23789" y="7682060"/>
            <a:ext cx="1046605" cy="1389833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7500" y="8052518"/>
            <a:ext cx="438734" cy="649111"/>
          </a:xfrm>
        </p:spPr>
        <p:txBody>
          <a:bodyPr/>
          <a:lstStyle/>
          <a:p>
            <a:fld id="{00ECDF3A-4DC9-4B05-9402-816CC5F851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0122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01" y="1109529"/>
            <a:ext cx="4941899" cy="227713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6812" y="3793067"/>
            <a:ext cx="4943989" cy="6715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B428F-8E99-49F7-BDB9-F0065DD3BE04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1264346"/>
            <a:ext cx="1018767" cy="90312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CDF3A-4DC9-4B05-9402-816CC5F851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7332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3688110"/>
            <a:ext cx="4943989" cy="26112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6366933"/>
            <a:ext cx="4943989" cy="15296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B428F-8E99-49F7-BDB9-F0065DD3BE04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4" y="5629382"/>
            <a:ext cx="1018767" cy="90312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5767361"/>
            <a:ext cx="438734" cy="649111"/>
          </a:xfrm>
        </p:spPr>
        <p:txBody>
          <a:bodyPr/>
          <a:lstStyle/>
          <a:p>
            <a:fld id="{00ECDF3A-4DC9-4B05-9402-816CC5F851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9293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56813" y="3798589"/>
            <a:ext cx="2398148" cy="6697595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2981" y="3798589"/>
            <a:ext cx="2397820" cy="6697595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B428F-8E99-49F7-BDB9-F0065DD3BE04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4" y="1264346"/>
            <a:ext cx="1018767" cy="90312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1400504"/>
            <a:ext cx="438734" cy="649111"/>
          </a:xfrm>
        </p:spPr>
        <p:txBody>
          <a:bodyPr/>
          <a:lstStyle/>
          <a:p>
            <a:fld id="{00ECDF3A-4DC9-4B05-9402-816CC5F851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6126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9014" y="3958446"/>
            <a:ext cx="2155947" cy="1024466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6811" y="4982913"/>
            <a:ext cx="2398149" cy="552125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2116" y="3952707"/>
            <a:ext cx="2154929" cy="1024466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00286" y="4977174"/>
            <a:ext cx="2396760" cy="552125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B428F-8E99-49F7-BDB9-F0065DD3BE04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4" y="1264346"/>
            <a:ext cx="1018767" cy="90312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1400504"/>
            <a:ext cx="438734" cy="649111"/>
          </a:xfrm>
        </p:spPr>
        <p:txBody>
          <a:bodyPr/>
          <a:lstStyle/>
          <a:p>
            <a:fld id="{00ECDF3A-4DC9-4B05-9402-816CC5F851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8695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00" y="1109529"/>
            <a:ext cx="4941900" cy="227713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B428F-8E99-49F7-BDB9-F0065DD3BE04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4" y="1264346"/>
            <a:ext cx="1018767" cy="90312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CDF3A-4DC9-4B05-9402-816CC5F851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8919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B428F-8E99-49F7-BDB9-F0065DD3BE04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4" y="1264346"/>
            <a:ext cx="1018767" cy="90312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CDF3A-4DC9-4B05-9402-816CC5F851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7236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1" y="793045"/>
            <a:ext cx="1972188" cy="1735666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7620" y="793048"/>
            <a:ext cx="2843180" cy="9626601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1" y="2841979"/>
            <a:ext cx="1972188" cy="7577664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B428F-8E99-49F7-BDB9-F0065DD3BE04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1264346"/>
            <a:ext cx="1018767" cy="90312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CDF3A-4DC9-4B05-9402-816CC5F851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3022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8534400"/>
            <a:ext cx="4943989" cy="100753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56812" y="1128827"/>
            <a:ext cx="4943989" cy="685328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2" y="9541934"/>
            <a:ext cx="4943989" cy="877710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B428F-8E99-49F7-BDB9-F0065DD3BE04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8730063"/>
            <a:ext cx="1018767" cy="90312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8858824"/>
            <a:ext cx="438734" cy="649111"/>
          </a:xfrm>
        </p:spPr>
        <p:txBody>
          <a:bodyPr/>
          <a:lstStyle/>
          <a:p>
            <a:fld id="{00ECDF3A-4DC9-4B05-9402-816CC5F851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3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1083734"/>
            <a:ext cx="4943989" cy="5541404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7740526"/>
            <a:ext cx="4943989" cy="2765980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B428F-8E99-49F7-BDB9-F0065DD3BE04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5629382"/>
            <a:ext cx="1018767" cy="90312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5767361"/>
            <a:ext cx="438734" cy="649111"/>
          </a:xfrm>
        </p:spPr>
        <p:txBody>
          <a:bodyPr/>
          <a:lstStyle/>
          <a:p>
            <a:fld id="{00ECDF3A-4DC9-4B05-9402-816CC5F851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9431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1093" y="1083734"/>
            <a:ext cx="4582190" cy="5147733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811979" y="6231467"/>
            <a:ext cx="4240416" cy="677333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7740526"/>
            <a:ext cx="4943989" cy="2765980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B428F-8E99-49F7-BDB9-F0065DD3BE04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4" y="5629382"/>
            <a:ext cx="1018767" cy="90312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5767361"/>
            <a:ext cx="438734" cy="649111"/>
          </a:xfrm>
        </p:spPr>
        <p:txBody>
          <a:bodyPr/>
          <a:lstStyle/>
          <a:p>
            <a:fld id="{00ECDF3A-4DC9-4B05-9402-816CC5F85164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1356238" y="1152009"/>
            <a:ext cx="342989" cy="103960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27150" y="5164988"/>
            <a:ext cx="342989" cy="103960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9778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4334936"/>
            <a:ext cx="4943989" cy="4844169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2" y="9211733"/>
            <a:ext cx="4943989" cy="129710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B428F-8E99-49F7-BDB9-F0065DD3BE04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4" y="8730063"/>
            <a:ext cx="1018767" cy="90312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8858824"/>
            <a:ext cx="438734" cy="649111"/>
          </a:xfrm>
        </p:spPr>
        <p:txBody>
          <a:bodyPr/>
          <a:lstStyle/>
          <a:p>
            <a:fld id="{00ECDF3A-4DC9-4B05-9402-816CC5F851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2958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641093" y="1083734"/>
            <a:ext cx="4582190" cy="5147733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56811" y="7721600"/>
            <a:ext cx="5016219" cy="149013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1" y="9211733"/>
            <a:ext cx="5016219" cy="129710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B428F-8E99-49F7-BDB9-F0065DD3BE04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4" y="8730063"/>
            <a:ext cx="1018767" cy="90312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8858824"/>
            <a:ext cx="438734" cy="649111"/>
          </a:xfrm>
        </p:spPr>
        <p:txBody>
          <a:bodyPr/>
          <a:lstStyle/>
          <a:p>
            <a:fld id="{00ECDF3A-4DC9-4B05-9402-816CC5F85164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TextBox 10"/>
          <p:cNvSpPr txBox="1"/>
          <p:nvPr/>
        </p:nvSpPr>
        <p:spPr>
          <a:xfrm>
            <a:off x="1356238" y="1152009"/>
            <a:ext cx="342989" cy="103960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7150" y="5164988"/>
            <a:ext cx="342989" cy="103960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4234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1115390"/>
            <a:ext cx="4943988" cy="5120036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56812" y="7721600"/>
            <a:ext cx="4943989" cy="149013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2" y="9211733"/>
            <a:ext cx="4943989" cy="129710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B428F-8E99-49F7-BDB9-F0065DD3BE04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8730063"/>
            <a:ext cx="1018767" cy="90312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8858824"/>
            <a:ext cx="438734" cy="649111"/>
          </a:xfrm>
        </p:spPr>
        <p:txBody>
          <a:bodyPr/>
          <a:lstStyle/>
          <a:p>
            <a:fld id="{00ECDF3A-4DC9-4B05-9402-816CC5F851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41038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B428F-8E99-49F7-BDB9-F0065DD3BE04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1264346"/>
            <a:ext cx="1018767" cy="90312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CDF3A-4DC9-4B05-9402-816CC5F851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77632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8901" y="1115390"/>
            <a:ext cx="1242099" cy="9393452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56812" y="1115390"/>
            <a:ext cx="3537261" cy="9393452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B428F-8E99-49F7-BDB9-F0065DD3BE04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1264346"/>
            <a:ext cx="1018767" cy="90312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CDF3A-4DC9-4B05-9402-816CC5F851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156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406400"/>
            <a:ext cx="1485900" cy="11802005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5316" y="507"/>
            <a:ext cx="1464204" cy="12183054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37160" cy="12192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8900" y="1109529"/>
            <a:ext cx="4941900" cy="22771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3793067"/>
            <a:ext cx="4943989" cy="690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29300" y="10906826"/>
            <a:ext cx="574785" cy="658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B428F-8E99-49F7-BDB9-F0065DD3BE04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6811" y="10908106"/>
            <a:ext cx="4287366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83421" y="1400504"/>
            <a:ext cx="438734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00ECDF3A-4DC9-4B05-9402-816CC5F851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0399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74E7F4-0C6B-5E17-9541-6686B1BB2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748145"/>
            <a:ext cx="5895686" cy="775855"/>
          </a:xfrm>
        </p:spPr>
        <p:txBody>
          <a:bodyPr>
            <a:noAutofit/>
          </a:bodyPr>
          <a:lstStyle/>
          <a:p>
            <a:r>
              <a:rPr lang="es-ES" sz="3600" b="1" dirty="0">
                <a:solidFill>
                  <a:srgbClr val="C00000"/>
                </a:solidFill>
                <a:latin typeface="Bell MT" panose="02020503060305020303" pitchFamily="18" charset="0"/>
              </a:rPr>
              <a:t>MENÚ DIARIO</a:t>
            </a:r>
            <a:br>
              <a:rPr lang="es-ES" sz="3600" b="1" dirty="0">
                <a:solidFill>
                  <a:srgbClr val="C00000"/>
                </a:solidFill>
                <a:latin typeface="Bell MT" panose="02020503060305020303" pitchFamily="18" charset="0"/>
              </a:rPr>
            </a:br>
            <a:r>
              <a:rPr lang="es-ES" sz="3600" b="1" dirty="0">
                <a:solidFill>
                  <a:srgbClr val="C00000"/>
                </a:solidFill>
                <a:latin typeface="Bell MT" panose="02020503060305020303" pitchFamily="18" charset="0"/>
              </a:rPr>
              <a:t>ELS ROGETS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727304-F4D3-6345-D602-2DBB110089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1644072"/>
            <a:ext cx="6000750" cy="2943577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es-ES" sz="48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PRIMER PLATO:</a:t>
            </a:r>
          </a:p>
          <a:p>
            <a:pPr marL="285750" indent="-285750"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s-ES" sz="4800" dirty="0">
                <a:latin typeface="Bell MT" panose="02020503060305020303" pitchFamily="18" charset="0"/>
              </a:rPr>
              <a:t> ARROZ DE COCIDO</a:t>
            </a:r>
          </a:p>
          <a:p>
            <a:pPr marL="285750" indent="-285750"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s-ES" sz="4800" dirty="0">
                <a:latin typeface="Bell MT" panose="02020503060305020303" pitchFamily="18" charset="0"/>
              </a:rPr>
              <a:t> COCIDO</a:t>
            </a:r>
          </a:p>
          <a:p>
            <a:pPr marL="285750" indent="-285750"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s-ES" sz="4800" dirty="0">
                <a:latin typeface="Bell MT" panose="02020503060305020303" pitchFamily="18" charset="0"/>
              </a:rPr>
              <a:t>TALLARINES BOLOÑESA</a:t>
            </a:r>
          </a:p>
          <a:p>
            <a:pPr marL="285750" indent="-285750"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s-ES" sz="4800" dirty="0">
                <a:latin typeface="Bell MT" panose="02020503060305020303" pitchFamily="18" charset="0"/>
              </a:rPr>
              <a:t> CREMA DE CALABAZA CON QUESO DE CABRA</a:t>
            </a:r>
          </a:p>
          <a:p>
            <a:pPr algn="just">
              <a:lnSpc>
                <a:spcPct val="170000"/>
              </a:lnSpc>
            </a:pPr>
            <a:r>
              <a:rPr lang="es-ES" sz="48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SEGUNDO PLATO:</a:t>
            </a:r>
          </a:p>
          <a:p>
            <a:pPr marL="285750" indent="-285750"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s-ES" sz="4800" dirty="0">
                <a:latin typeface="Bell MT" panose="02020503060305020303" pitchFamily="18" charset="0"/>
              </a:rPr>
              <a:t> POLLO A L’AST</a:t>
            </a:r>
          </a:p>
          <a:p>
            <a:pPr marL="285750" indent="-285750"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s-ES" sz="4800" dirty="0">
                <a:latin typeface="Bell MT" panose="02020503060305020303" pitchFamily="18" charset="0"/>
              </a:rPr>
              <a:t>COLAS DE RAPE EN SALSA DE PIMIENTO DEL PIQUILLO Y CALAMARES</a:t>
            </a:r>
          </a:p>
          <a:p>
            <a:pPr marL="285750" indent="-285750"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s-ES" sz="4800" dirty="0">
                <a:latin typeface="Bell MT" panose="02020503060305020303" pitchFamily="18" charset="0"/>
              </a:rPr>
              <a:t>COSTILLITAS A LA MIEL</a:t>
            </a:r>
          </a:p>
          <a:p>
            <a:pPr algn="just">
              <a:lnSpc>
                <a:spcPct val="170000"/>
              </a:lnSpc>
            </a:pPr>
            <a:r>
              <a:rPr lang="es-ES" sz="48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POSTRE:</a:t>
            </a:r>
          </a:p>
          <a:p>
            <a:pPr marL="285750" indent="-285750"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s-ES" sz="4800" dirty="0">
                <a:latin typeface="Bell MT" panose="02020503060305020303" pitchFamily="18" charset="0"/>
              </a:rPr>
              <a:t>TARTA DE CHOCOLATE BLANCO</a:t>
            </a:r>
          </a:p>
          <a:p>
            <a:pPr marL="285750" indent="-285750"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s-ES" sz="4800" dirty="0">
                <a:latin typeface="Bell MT" panose="02020503060305020303" pitchFamily="18" charset="0"/>
              </a:rPr>
              <a:t>TARTA DE CAFÉ Y NUECES</a:t>
            </a:r>
          </a:p>
          <a:p>
            <a:pPr marL="285750" indent="-285750"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s-ES" sz="4800" dirty="0">
                <a:latin typeface="Bell MT" panose="02020503060305020303" pitchFamily="18" charset="0"/>
              </a:rPr>
              <a:t>TARTA DE OREO</a:t>
            </a:r>
          </a:p>
          <a:p>
            <a:pPr marL="285750" indent="-285750"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s-ES" sz="4800" dirty="0">
                <a:latin typeface="Bell MT" panose="02020503060305020303" pitchFamily="18" charset="0"/>
              </a:rPr>
              <a:t>HELADO</a:t>
            </a:r>
          </a:p>
          <a:p>
            <a:pPr algn="just">
              <a:lnSpc>
                <a:spcPct val="170000"/>
              </a:lnSpc>
            </a:pPr>
            <a:endParaRPr lang="es-ES" sz="4800" dirty="0">
              <a:latin typeface="Bell MT" panose="02020503060305020303" pitchFamily="18" charset="0"/>
            </a:endParaRPr>
          </a:p>
          <a:p>
            <a:r>
              <a:rPr lang="es-ES" sz="5600" b="1" dirty="0">
                <a:solidFill>
                  <a:srgbClr val="C00000"/>
                </a:solidFill>
                <a:latin typeface="Bell MT" panose="02020503060305020303" pitchFamily="18" charset="0"/>
              </a:rPr>
              <a:t>EL MENU INCLUYE ENSALADA, POSTRE</a:t>
            </a:r>
            <a:r>
              <a:rPr lang="es-ES" sz="5600" b="1">
                <a:solidFill>
                  <a:srgbClr val="C00000"/>
                </a:solidFill>
                <a:latin typeface="Bell MT" panose="02020503060305020303" pitchFamily="18" charset="0"/>
              </a:rPr>
              <a:t>, CAFÉ </a:t>
            </a:r>
            <a:r>
              <a:rPr lang="es-ES" sz="5600" b="1" dirty="0">
                <a:solidFill>
                  <a:srgbClr val="C00000"/>
                </a:solidFill>
                <a:latin typeface="Bell MT" panose="02020503060305020303" pitchFamily="18" charset="0"/>
              </a:rPr>
              <a:t>Y 1 BEBIDA: 12€</a:t>
            </a:r>
          </a:p>
        </p:txBody>
      </p:sp>
    </p:spTree>
    <p:extLst>
      <p:ext uri="{BB962C8B-B14F-4D97-AF65-F5344CB8AC3E}">
        <p14:creationId xmlns:p14="http://schemas.microsoft.com/office/powerpoint/2010/main" val="3065173954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</TotalTime>
  <Words>75</Words>
  <Application>Microsoft Office PowerPoint</Application>
  <PresentationFormat>Panorámica</PresentationFormat>
  <Paragraphs>17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Bell MT</vt:lpstr>
      <vt:lpstr>Century Gothic</vt:lpstr>
      <vt:lpstr>Wingdings</vt:lpstr>
      <vt:lpstr>Wingdings 3</vt:lpstr>
      <vt:lpstr>Espiral</vt:lpstr>
      <vt:lpstr>MENÚ DIARIO ELS ROGETS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MENÚ DIARIO ELS ROGETS</dc:title>
  <dc:creator>NOEMI</dc:creator>
  <cp:lastModifiedBy>NOEMI</cp:lastModifiedBy>
  <cp:revision>1</cp:revision>
  <dcterms:created xsi:type="dcterms:W3CDTF">2023-10-25T09:20:45Z</dcterms:created>
  <dcterms:modified xsi:type="dcterms:W3CDTF">2023-10-25T09:30:13Z</dcterms:modified>
</cp:coreProperties>
</file>